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20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30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48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8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2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54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13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93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54E6-03DA-4CAB-AD3E-4C5841B17DC5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6506-6C4D-45B6-BEC0-3A94BBF50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627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460FE-7A19-46B8-B584-BF337E3B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6600" dirty="0"/>
          </a:p>
          <a:p>
            <a:pPr marL="0" indent="0" algn="ctr">
              <a:buNone/>
            </a:pPr>
            <a:endParaRPr lang="pt-BR" sz="6600" dirty="0"/>
          </a:p>
          <a:p>
            <a:pPr marL="0" indent="0" algn="ctr">
              <a:buNone/>
            </a:pPr>
            <a:r>
              <a:rPr lang="pt-BR" sz="6600" dirty="0"/>
              <a:t>EUROPA – DIVISÃO POLÍTICA E SEUS LIMITES GEOGRÁFICOS</a:t>
            </a:r>
          </a:p>
          <a:p>
            <a:pPr marL="0" indent="0" algn="ctr">
              <a:buNone/>
            </a:pP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363865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C8D2D8-ECD0-4311-9F92-F35A00AD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6600" dirty="0"/>
              <a:t>O litoral europeu é amplo e bastante recortado, com mares, penínsulas, estreitos, golfos e ilhas, muitos países não têm acesso ao mar ou ao oceano, como Hungria, Suíça e Áustria. Alguns se encontram em arquipélagos e ilhas, como Reino Unido, Irlanda, Islândia e Malta,</a:t>
            </a:r>
          </a:p>
        </p:txBody>
      </p:sp>
    </p:spTree>
    <p:extLst>
      <p:ext uri="{BB962C8B-B14F-4D97-AF65-F5344CB8AC3E}">
        <p14:creationId xmlns:p14="http://schemas.microsoft.com/office/powerpoint/2010/main" val="325634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C8D2D8-ECD0-4311-9F92-F35A00AD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Geografias: Os Limites do Continente Europeu">
            <a:extLst>
              <a:ext uri="{FF2B5EF4-FFF2-40B4-BE49-F238E27FC236}">
                <a16:creationId xmlns:a16="http://schemas.microsoft.com/office/drawing/2014/main" id="{FED718F2-840C-4B11-A5EB-57CF15A2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7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C8D2D8-ECD0-4311-9F92-F35A00AD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600" dirty="0"/>
              <a:t>Outros localizam-se em penínsulas como: Portugal e Espanha (Península Ibérica), Itália (Península Itálica) e Noruega, Suécia e Finlândia (Península Escandinava).</a:t>
            </a:r>
          </a:p>
        </p:txBody>
      </p:sp>
    </p:spTree>
    <p:extLst>
      <p:ext uri="{BB962C8B-B14F-4D97-AF65-F5344CB8AC3E}">
        <p14:creationId xmlns:p14="http://schemas.microsoft.com/office/powerpoint/2010/main" val="415489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C8D2D8-ECD0-4311-9F92-F35A00AD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5362" name="Picture 2" descr="Europa LocalizaçãO">
            <a:extLst>
              <a:ext uri="{FF2B5EF4-FFF2-40B4-BE49-F238E27FC236}">
                <a16:creationId xmlns:a16="http://schemas.microsoft.com/office/drawing/2014/main" id="{C94CFC90-EC82-4345-B0BE-CB5363CA9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8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460FE-7A19-46B8-B584-BF337E3B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6600" dirty="0"/>
              <a:t>O território europeu apresenta grande fragmentação territorial, possuindo 50 países. Alguns deles apresentam pequena área, como o Vaticano o menor país do mundo, além de Mônaco (2ª imagem abaixo), Andorra(3ª imagem abaixo), San Marino(4ª imagem abaixo), Luxemburgo (5ª imagem abaixo) e Liechtenstein (6ª imagem abaixo).</a:t>
            </a:r>
          </a:p>
        </p:txBody>
      </p:sp>
    </p:spTree>
    <p:extLst>
      <p:ext uri="{BB962C8B-B14F-4D97-AF65-F5344CB8AC3E}">
        <p14:creationId xmlns:p14="http://schemas.microsoft.com/office/powerpoint/2010/main" val="15020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460FE-7A19-46B8-B584-BF337E3B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600" dirty="0" err="1"/>
              <a:t>Vaticano,menor</a:t>
            </a:r>
            <a:r>
              <a:rPr lang="pt-BR" sz="6600" dirty="0"/>
              <a:t> país do mundo!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C589D4-1A87-4022-8CD4-833C65A4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" y="835572"/>
            <a:ext cx="12128939" cy="60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6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4181371-3A7D-43CD-98A0-16E3DDE9E2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7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460FE-7A19-46B8-B584-BF337E3B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66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24E4649-5AE0-40F8-A36F-7455A170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3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A7B4F616-2FF1-4FBD-B13E-2664B30B4B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13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2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EAF3701-9872-49A2-A4E3-021EE61A5B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9"/>
            <a:ext cx="12192000" cy="67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9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88900693-7FA1-43C0-AEA0-93871C8068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5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460FE-7A19-46B8-B584-BF337E3B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6600" dirty="0"/>
          </a:p>
        </p:txBody>
      </p:sp>
      <p:pic>
        <p:nvPicPr>
          <p:cNvPr id="9218" name="Picture 2" descr="Mapa da Europa - Toda Matéria">
            <a:extLst>
              <a:ext uri="{FF2B5EF4-FFF2-40B4-BE49-F238E27FC236}">
                <a16:creationId xmlns:a16="http://schemas.microsoft.com/office/drawing/2014/main" id="{AB4FF10D-03AC-4EEC-A46D-D7508692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3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160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Gislaine</dc:creator>
  <cp:lastModifiedBy>Convidado01</cp:lastModifiedBy>
  <cp:revision>12</cp:revision>
  <dcterms:created xsi:type="dcterms:W3CDTF">2020-09-06T17:59:37Z</dcterms:created>
  <dcterms:modified xsi:type="dcterms:W3CDTF">2021-04-28T17:18:02Z</dcterms:modified>
</cp:coreProperties>
</file>