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5" r:id="rId6"/>
    <p:sldId id="258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D15E7-6AD2-4AF3-9DFB-3EDE6CBCC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4BC45F-6357-4B12-8CC5-A5EDBC119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FD21C9-C934-475A-8DFB-B9D08026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A3E084-C1AC-48FB-93FA-C6C3EA1E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338AA1-5F45-4CB5-B62A-95F9F30E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1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659CA-9CE1-4229-A8AF-650C41207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602B41-2D4B-4D90-AAF5-A9D924BBB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7FE6BF-3B7A-44EF-B46B-DC07EDA7F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183D58-FD53-4215-A06B-A0780871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5D1D2F-9B01-46F8-93FB-4AF2EC30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29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E80A94-E2DA-427B-9803-908FE1BCF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5B5455-B036-433D-9767-841F072F2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13B74C-650B-4F18-BCCE-E09C3278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430A8A-9AAF-46F2-B8DA-BF74688B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49526F-603E-4A71-8282-8ED429D5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44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7F772-AF7F-4D90-8701-1B204F5C2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7033F8-90D8-45D1-A290-943F321FC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678975-477E-41B7-BBF8-4AB17C922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7889B7-5D1D-4589-9F92-F5D46A82A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219E90-257B-4071-8E00-AF902A8A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84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D3E45-B24D-486B-A0CA-09CEA1B40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29C4EB-91B9-4C00-BA7E-8FF81D672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4996EA-F311-4CBB-ACCD-017C362B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FDCAE5-5FB0-46CB-B600-AE78AABF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0686D9-8282-4B3E-824F-FF32221E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4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F7130-E2A2-46A5-9E64-142D8943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EB0C87-A115-46D1-BAAD-D117017D7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1078F1-77CC-44D3-A762-01B0EC5B8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EF5337-65EB-4D87-A5B3-142AF6BD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2A8238-4457-4679-A0A6-F4B7CC868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CA1BEA-A332-44F0-A13A-B3BDEA46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29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21142-F655-4606-8CE9-7D4B1FF87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266BE4-1714-4B50-8EEE-B6A6E88EA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89F8768-5F52-4081-9F7C-8DA03338A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08154B-8247-474A-A4D5-31AEBF428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2D146C1-5C3F-4AFA-89C5-4883C7436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E29008E-AEB1-47B2-8B52-7DAB1E38A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D155B13-A67B-484C-90AA-9FE392B7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00A0EC3-B6BB-4596-9FB8-C4E2E687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36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1F300-638F-4B5D-91A7-F977F54F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070321-6338-4E16-A6D0-E1F3B5C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3E84F38-79B3-4101-86F6-77BF5A294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36256F9-A37A-4550-AC2D-EA01959B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00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1573C0A-F6DA-4CC2-90C1-BC8F2A81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B3D899B-9640-4714-896E-F1DF05D1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5A3E88C-530F-4F6E-A93F-EE9604D3B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59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7E082-EB01-4531-A216-37B3E1EA9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DEF933-48D6-4C5A-AB8F-6226886CC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5F596D-EEA6-46DB-8F03-8B9D037AC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18106B-BA25-4BC6-9C6B-6AC49C94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D4A71B-E091-4FE3-93FE-724CB8F4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079410-2632-4FFC-BBF5-F140CD77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32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298D0-F338-4523-874E-884AB329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44DB808-115C-4A1C-A926-A18ACB258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77F5076-4077-49C3-A4B0-48ADB150A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A0B101-A15F-41C0-9443-D60FECFB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A72A61-0EFD-4BCE-85D0-4F8EEA248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A5D749-36AB-4F60-A071-168A358A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36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805D0A2-3D24-4134-A276-E42A78F07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1EA1A1-FED6-48C4-938F-55DBE7F6A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0C87EE-8825-49CC-B773-0F97950FE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9783-454A-4A32-9CAF-015B0DEE25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3E08F4-985F-4830-8019-F90EE387D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EA1F2D-6634-40E4-985D-F5E35672A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F550-C522-4F56-A595-FADA0DB605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95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41993C7-3059-451A-A55E-441FADC44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192000" cy="6858001"/>
          </a:xfrm>
        </p:spPr>
        <p:txBody>
          <a:bodyPr>
            <a:normAutofit/>
          </a:bodyPr>
          <a:lstStyle/>
          <a:p>
            <a:endParaRPr lang="pt-BR" sz="6600" dirty="0">
              <a:latin typeface="Arial Black" panose="020B0A04020102020204" pitchFamily="34" charset="0"/>
            </a:endParaRPr>
          </a:p>
          <a:p>
            <a:r>
              <a:rPr lang="pt-BR" sz="6600" dirty="0">
                <a:latin typeface="Arial Black" panose="020B0A04020102020204" pitchFamily="34" charset="0"/>
              </a:rPr>
              <a:t>LEITURA E INTERPRETAÇÃO DE MAPAS </a:t>
            </a:r>
          </a:p>
          <a:p>
            <a:r>
              <a:rPr lang="pt-BR" sz="6600" dirty="0">
                <a:latin typeface="Arial Black" panose="020B0A04020102020204" pitchFamily="34" charset="0"/>
              </a:rPr>
              <a:t>PÁGINA: 52</a:t>
            </a:r>
          </a:p>
        </p:txBody>
      </p:sp>
    </p:spTree>
    <p:extLst>
      <p:ext uri="{BB962C8B-B14F-4D97-AF65-F5344CB8AC3E}">
        <p14:creationId xmlns:p14="http://schemas.microsoft.com/office/powerpoint/2010/main" val="30982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461619-22D8-47F6-B41C-3848116D4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318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6600" dirty="0">
                <a:latin typeface="Arial Black" panose="020B0A04020102020204" pitchFamily="34" charset="0"/>
              </a:rPr>
              <a:t>Mapa é uma representação plana, simplificada e reduzida da Terra no papel.</a:t>
            </a:r>
          </a:p>
          <a:p>
            <a:pPr marL="0" indent="0" algn="ctr">
              <a:buNone/>
            </a:pPr>
            <a:r>
              <a:rPr lang="pt-BR" sz="6600" dirty="0">
                <a:latin typeface="Arial Black" panose="020B0A04020102020204" pitchFamily="34" charset="0"/>
              </a:rPr>
              <a:t>Vista de cima, que utiliza linhas, pontos, símbolos e cores para trazer informações sobre variados temas.</a:t>
            </a:r>
          </a:p>
        </p:txBody>
      </p:sp>
    </p:spTree>
    <p:extLst>
      <p:ext uri="{BB962C8B-B14F-4D97-AF65-F5344CB8AC3E}">
        <p14:creationId xmlns:p14="http://schemas.microsoft.com/office/powerpoint/2010/main" val="383657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DCB765-28EB-41C7-8DB1-BED358CA6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3E4E2E-1838-42FD-9787-1963FC93A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Mapa-múndi político com a identificação dos países. Fonte: IBGE.">
            <a:extLst>
              <a:ext uri="{FF2B5EF4-FFF2-40B4-BE49-F238E27FC236}">
                <a16:creationId xmlns:a16="http://schemas.microsoft.com/office/drawing/2014/main" id="{63A0F4C2-54FA-4047-92BA-9D5099414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86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C6F567-3C4D-47B8-8A2F-1074B8F02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318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600" dirty="0">
                <a:latin typeface="Arial Black" panose="020B0A04020102020204" pitchFamily="34" charset="0"/>
              </a:rPr>
              <a:t>Para ler e interpretar um mapa é preciso analisar todos os elementos que o compõem: título, legenda, escala, a orientação e a fonte.</a:t>
            </a:r>
          </a:p>
        </p:txBody>
      </p:sp>
    </p:spTree>
    <p:extLst>
      <p:ext uri="{BB962C8B-B14F-4D97-AF65-F5344CB8AC3E}">
        <p14:creationId xmlns:p14="http://schemas.microsoft.com/office/powerpoint/2010/main" val="3914365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EOGRAPHY LESSON">
            <a:extLst>
              <a:ext uri="{FF2B5EF4-FFF2-40B4-BE49-F238E27FC236}">
                <a16:creationId xmlns:a16="http://schemas.microsoft.com/office/drawing/2014/main" id="{E7C62482-78B7-48CD-AA7E-44E2D7F4E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34" y="236483"/>
            <a:ext cx="8529145" cy="636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381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03E3FF-08BE-44D8-9121-2048F0FE6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538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600" dirty="0">
                <a:latin typeface="Arial" panose="020B0604020202020204" pitchFamily="34" charset="0"/>
                <a:cs typeface="Arial" panose="020B0604020202020204" pitchFamily="34" charset="0"/>
              </a:rPr>
              <a:t>I – organização dos territórios;</a:t>
            </a:r>
          </a:p>
          <a:p>
            <a:pPr marL="0" indent="0" algn="ctr">
              <a:buNone/>
            </a:pPr>
            <a:r>
              <a:rPr lang="pt-BR" sz="6600" dirty="0">
                <a:latin typeface="Arial" panose="020B0604020202020204" pitchFamily="34" charset="0"/>
                <a:cs typeface="Arial" panose="020B0604020202020204" pitchFamily="34" charset="0"/>
              </a:rPr>
              <a:t>II – aspectos sociais;</a:t>
            </a:r>
          </a:p>
          <a:p>
            <a:pPr marL="0" indent="0" algn="ctr">
              <a:buNone/>
            </a:pPr>
            <a:r>
              <a:rPr lang="pt-BR" sz="6600" dirty="0">
                <a:latin typeface="Arial" panose="020B0604020202020204" pitchFamily="34" charset="0"/>
                <a:cs typeface="Arial" panose="020B0604020202020204" pitchFamily="34" charset="0"/>
              </a:rPr>
              <a:t>III – aspectos naturais;</a:t>
            </a:r>
          </a:p>
          <a:p>
            <a:pPr marL="0" indent="0" algn="ctr">
              <a:buNone/>
            </a:pPr>
            <a:r>
              <a:rPr lang="pt-BR" sz="6600" dirty="0">
                <a:latin typeface="Arial" panose="020B0604020202020204" pitchFamily="34" charset="0"/>
                <a:cs typeface="Arial" panose="020B0604020202020204" pitchFamily="34" charset="0"/>
              </a:rPr>
              <a:t>IV – economia;</a:t>
            </a:r>
          </a:p>
          <a:p>
            <a:pPr marL="0" indent="0" algn="ctr">
              <a:buNone/>
            </a:pPr>
            <a:r>
              <a:rPr lang="pt-BR" sz="6600" dirty="0">
                <a:latin typeface="Arial" panose="020B0604020202020204" pitchFamily="34" charset="0"/>
                <a:cs typeface="Arial" panose="020B0604020202020204" pitchFamily="34" charset="0"/>
              </a:rPr>
              <a:t>V – população e etc.</a:t>
            </a:r>
          </a:p>
        </p:txBody>
      </p:sp>
    </p:spTree>
    <p:extLst>
      <p:ext uri="{BB962C8B-B14F-4D97-AF65-F5344CB8AC3E}">
        <p14:creationId xmlns:p14="http://schemas.microsoft.com/office/powerpoint/2010/main" val="158021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6AD0C6-AAC2-42E3-BAE8-879FD2D17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538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66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Uso de Internet, televisão e celular no Brasil | Educa | Jovens - IBGE">
            <a:extLst>
              <a:ext uri="{FF2B5EF4-FFF2-40B4-BE49-F238E27FC236}">
                <a16:creationId xmlns:a16="http://schemas.microsoft.com/office/drawing/2014/main" id="{F6EF7E16-F60B-4971-A855-38F807C1A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55" y="0"/>
            <a:ext cx="102633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175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96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Gislaine</dc:creator>
  <cp:lastModifiedBy>Convidado01</cp:lastModifiedBy>
  <cp:revision>3</cp:revision>
  <dcterms:created xsi:type="dcterms:W3CDTF">2020-06-21T14:26:41Z</dcterms:created>
  <dcterms:modified xsi:type="dcterms:W3CDTF">2021-04-28T17:18:32Z</dcterms:modified>
</cp:coreProperties>
</file>